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65" r:id="rId5"/>
    <p:sldId id="277" r:id="rId6"/>
    <p:sldId id="288" r:id="rId7"/>
    <p:sldId id="287" r:id="rId8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95" autoAdjust="0"/>
  </p:normalViewPr>
  <p:slideViewPr>
    <p:cSldViewPr>
      <p:cViewPr varScale="1">
        <p:scale>
          <a:sx n="60" d="100"/>
          <a:sy n="60" d="100"/>
        </p:scale>
        <p:origin x="16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FFF8B-87A6-473C-8990-5960E622AF3D}" type="datetimeFigureOut">
              <a:rPr lang="nl-NL" smtClean="0"/>
              <a:t>27-3-2017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EF203-43DA-43F2-B941-C7C4F48D1D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454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37A04-DEB3-4C55-BAEA-324F4DC33060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3D587-00A0-4BF8-8E72-124992F7B49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498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C51D0-3AA7-4BB1-A10F-B434DE6CD123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974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9035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4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261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Plantenteelt </a:t>
            </a:r>
            <a:r>
              <a:rPr lang="nl-NL" dirty="0" err="1" smtClean="0"/>
              <a:t>vakdag</a:t>
            </a:r>
            <a:endParaRPr lang="nl-NL" dirty="0"/>
          </a:p>
        </p:txBody>
      </p:sp>
      <p:sp>
        <p:nvSpPr>
          <p:cNvPr id="5" name="TextBox 4"/>
          <p:cNvSpPr txBox="1"/>
          <p:nvPr/>
        </p:nvSpPr>
        <p:spPr>
          <a:xfrm>
            <a:off x="7380312" y="6056582"/>
            <a:ext cx="176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R. </a:t>
            </a:r>
            <a:r>
              <a:rPr lang="nl-NL" dirty="0" err="1" smtClean="0"/>
              <a:t>Soesman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912" y="2748577"/>
            <a:ext cx="3686175" cy="136084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endParaRPr lang="nl-NL" dirty="0"/>
          </a:p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r>
              <a:rPr lang="nl-NL" sz="8800" dirty="0" smtClean="0"/>
              <a:t>      Les </a:t>
            </a:r>
            <a:r>
              <a:rPr lang="nl-NL" sz="8800" dirty="0" smtClean="0"/>
              <a:t>5</a:t>
            </a:r>
            <a:endParaRPr lang="nl-NL" sz="8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511462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0743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r>
              <a:rPr lang="nl-NL" sz="2400" b="1" dirty="0" smtClean="0"/>
              <a:t>Planning les </a:t>
            </a:r>
            <a:r>
              <a:rPr lang="nl-NL" sz="2400" b="1" dirty="0" smtClean="0"/>
              <a:t>5</a:t>
            </a:r>
            <a:endParaRPr lang="nl-NL" sz="2400" b="1" dirty="0" smtClean="0"/>
          </a:p>
          <a:p>
            <a:pPr marL="109728" indent="0">
              <a:buNone/>
            </a:pPr>
            <a:endParaRPr lang="nl-NL" sz="2400" b="1" dirty="0" smtClean="0"/>
          </a:p>
          <a:p>
            <a:pPr marL="109728" indent="0">
              <a:buNone/>
            </a:pPr>
            <a:r>
              <a:rPr lang="nl-NL" sz="2000" dirty="0" smtClean="0"/>
              <a:t>11:00 Aftrap; terugblik en theorie over de les van vandaag</a:t>
            </a:r>
          </a:p>
          <a:p>
            <a:pPr marL="109728" indent="0">
              <a:buNone/>
            </a:pPr>
            <a:r>
              <a:rPr lang="nl-NL" sz="2000" dirty="0" smtClean="0"/>
              <a:t>11:15 Vertrek naar bedrijf; Praktijk Rooien</a:t>
            </a:r>
          </a:p>
          <a:p>
            <a:pPr marL="109728" indent="0">
              <a:buNone/>
            </a:pPr>
            <a:r>
              <a:rPr lang="nl-NL" sz="2000" dirty="0" smtClean="0"/>
              <a:t>15:15 Evaluatie en reflectie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511462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453434"/>
            <a:ext cx="2952328" cy="155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9164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b="1" dirty="0">
              <a:solidFill>
                <a:srgbClr val="C00000"/>
              </a:solidFill>
            </a:endParaRPr>
          </a:p>
          <a:p>
            <a:pPr marL="393192" lvl="1" indent="0">
              <a:buNone/>
            </a:pPr>
            <a:endParaRPr lang="nl-NL" dirty="0" smtClean="0"/>
          </a:p>
          <a:p>
            <a:pPr marL="393192" lvl="1" indent="0">
              <a:buNone/>
            </a:pPr>
            <a:endParaRPr lang="nl-NL" dirty="0" smtClean="0"/>
          </a:p>
          <a:p>
            <a:pPr marL="393192" lvl="1" indent="0">
              <a:buNone/>
            </a:pPr>
            <a:r>
              <a:rPr lang="nl-NL" dirty="0" smtClean="0"/>
              <a:t>Evaluatie/reflectie:</a:t>
            </a:r>
          </a:p>
          <a:p>
            <a:pPr marL="393192" lvl="1" indent="0">
              <a:buNone/>
            </a:pPr>
            <a:r>
              <a:rPr lang="nl-NL" dirty="0" smtClean="0"/>
              <a:t>Wat ging er goed en kan de volgende keer beter?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</a:t>
            </a:r>
            <a:r>
              <a:rPr lang="nl-NL" dirty="0" smtClean="0"/>
              <a:t>es </a:t>
            </a:r>
            <a:r>
              <a:rPr lang="nl-NL" dirty="0"/>
              <a:t>5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70386" y="463908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3" y="4293096"/>
            <a:ext cx="2534344" cy="175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8918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C2E150DD3FF547BFFD7598BE20C2A0" ma:contentTypeVersion="0" ma:contentTypeDescription="Een nieuw document maken." ma:contentTypeScope="" ma:versionID="e7a8bd995f49ae6cce78fb7f38a28d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da0342c567f274c68f93872d94a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95645F-C929-48A9-8F9F-B7C274F9FDFE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7F4F410-FBA9-4DF6-A161-13BCE977F9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50D56B-67BC-4E6E-87D3-9B7A89CA6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974</TotalTime>
  <Words>52</Words>
  <Application>Microsoft Office PowerPoint</Application>
  <PresentationFormat>Diavoorstelling (4:3)</PresentationFormat>
  <Paragraphs>22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Calibri</vt:lpstr>
      <vt:lpstr>Lucida Sans Unicode</vt:lpstr>
      <vt:lpstr>Verdana</vt:lpstr>
      <vt:lpstr>Wingdings 2</vt:lpstr>
      <vt:lpstr>Wingdings 3</vt:lpstr>
      <vt:lpstr>Concourse</vt:lpstr>
      <vt:lpstr>Plantenteelt vakdag</vt:lpstr>
      <vt:lpstr>PowerPoint-presentatie</vt:lpstr>
      <vt:lpstr>PowerPoint-presentatie</vt:lpstr>
      <vt:lpstr>Les 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Teelt 5-12-2013</dc:title>
  <dc:creator>Mathijs</dc:creator>
  <cp:lastModifiedBy>Robert Soesman</cp:lastModifiedBy>
  <cp:revision>126</cp:revision>
  <cp:lastPrinted>2014-09-16T08:36:35Z</cp:lastPrinted>
  <dcterms:created xsi:type="dcterms:W3CDTF">2013-12-03T16:07:15Z</dcterms:created>
  <dcterms:modified xsi:type="dcterms:W3CDTF">2017-03-27T10:06:17Z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0x01010030C2E150DD3FF547BFFD7598BE20C2A0</vt:lpwstr>
  </property>
</Properties>
</file>